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81" r:id="rId4"/>
    <p:sldId id="282" r:id="rId5"/>
    <p:sldId id="283" r:id="rId6"/>
    <p:sldId id="284" r:id="rId7"/>
    <p:sldId id="269" r:id="rId8"/>
    <p:sldId id="271" r:id="rId9"/>
    <p:sldId id="274" r:id="rId10"/>
    <p:sldId id="286" r:id="rId11"/>
    <p:sldId id="276" r:id="rId12"/>
    <p:sldId id="287" r:id="rId13"/>
    <p:sldId id="288" r:id="rId14"/>
    <p:sldId id="289" r:id="rId15"/>
    <p:sldId id="290" r:id="rId16"/>
    <p:sldId id="272" r:id="rId17"/>
    <p:sldId id="291" r:id="rId18"/>
    <p:sldId id="292" r:id="rId19"/>
    <p:sldId id="293" r:id="rId20"/>
    <p:sldId id="294" r:id="rId21"/>
    <p:sldId id="295" r:id="rId22"/>
    <p:sldId id="296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07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5666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7243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494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314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494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5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3331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213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4098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7232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9837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BA657-E26B-49FE-BDDE-B5443D5F4087}" type="datetimeFigureOut">
              <a:rPr lang="en-GB" smtClean="0"/>
              <a:t>13/09/2015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C11A3-B826-4CD6-9007-888F15990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1934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hantomjs.org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mailto:albangerome@yahoo.f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92080" y="764704"/>
            <a:ext cx="3528392" cy="1470025"/>
          </a:xfrm>
        </p:spPr>
        <p:txBody>
          <a:bodyPr>
            <a:normAutofit/>
          </a:bodyPr>
          <a:lstStyle/>
          <a:p>
            <a:r>
              <a:rPr lang="fr-FR" b="1" dirty="0" err="1" smtClean="0"/>
              <a:t>PhantomJS</a:t>
            </a:r>
            <a:r>
              <a:rPr lang="fr-FR" b="1" dirty="0" smtClean="0"/>
              <a:t> and </a:t>
            </a:r>
            <a:r>
              <a:rPr lang="fr-FR" b="1" dirty="0" err="1" smtClean="0"/>
              <a:t>Analytics</a:t>
            </a:r>
            <a:endParaRPr lang="en-GB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64088" y="3886200"/>
            <a:ext cx="3384376" cy="2567136"/>
          </a:xfrm>
        </p:spPr>
        <p:txBody>
          <a:bodyPr>
            <a:normAutofit/>
          </a:bodyPr>
          <a:lstStyle/>
          <a:p>
            <a:r>
              <a:rPr lang="fr-FR" dirty="0" err="1" smtClean="0"/>
              <a:t>MeasureCamp</a:t>
            </a:r>
            <a:r>
              <a:rPr lang="fr-FR" dirty="0" smtClean="0"/>
              <a:t> London</a:t>
            </a:r>
          </a:p>
          <a:p>
            <a:r>
              <a:rPr lang="fr-FR" dirty="0" smtClean="0"/>
              <a:t>19 Sep 2015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5123" y="2204864"/>
            <a:ext cx="3900223" cy="1230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" y="-27384"/>
            <a:ext cx="5164038" cy="688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4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25963"/>
          </a:xfrm>
        </p:spPr>
        <p:txBody>
          <a:bodyPr/>
          <a:lstStyle/>
          <a:p>
            <a:pPr marL="0" indent="0" algn="ctr">
              <a:buNone/>
            </a:pPr>
            <a:r>
              <a:rPr lang="fr-FR" sz="4400" b="1" dirty="0" err="1" smtClean="0"/>
              <a:t>Introducing</a:t>
            </a:r>
            <a:endParaRPr lang="fr-FR" sz="4400" b="1" dirty="0" smtClean="0"/>
          </a:p>
          <a:p>
            <a:pPr marL="0" indent="0" algn="ctr">
              <a:buNone/>
            </a:pPr>
            <a:endParaRPr lang="fr-FR" sz="4400" b="1" dirty="0"/>
          </a:p>
          <a:p>
            <a:pPr marL="0" indent="0" algn="ctr">
              <a:buNone/>
            </a:pPr>
            <a:endParaRPr lang="fr-FR" sz="4400" b="1" dirty="0" smtClean="0"/>
          </a:p>
          <a:p>
            <a:pPr marL="0" indent="0" algn="ctr">
              <a:buNone/>
            </a:pPr>
            <a:r>
              <a:rPr lang="fr-FR" sz="4400" dirty="0" smtClean="0"/>
              <a:t>A scriptable </a:t>
            </a:r>
            <a:r>
              <a:rPr lang="fr-FR" sz="4400" dirty="0" err="1" smtClean="0"/>
              <a:t>WebKit</a:t>
            </a:r>
            <a:r>
              <a:rPr lang="fr-FR" sz="4400" dirty="0" smtClean="0"/>
              <a:t> chrome-</a:t>
            </a:r>
            <a:r>
              <a:rPr lang="fr-FR" sz="4400" dirty="0" err="1" smtClean="0"/>
              <a:t>less</a:t>
            </a:r>
            <a:r>
              <a:rPr lang="fr-FR" sz="4400" dirty="0" smtClean="0"/>
              <a:t> browser</a:t>
            </a:r>
          </a:p>
          <a:p>
            <a:pPr marL="0" indent="0" algn="ctr">
              <a:buNone/>
            </a:pPr>
            <a:endParaRPr lang="fr-FR" sz="4400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992" y="2492896"/>
            <a:ext cx="3900223" cy="1230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158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 smtClean="0"/>
              <a:t>Simulate</a:t>
            </a:r>
            <a:r>
              <a:rPr lang="fr-FR" b="1" dirty="0" smtClean="0"/>
              <a:t> user </a:t>
            </a:r>
            <a:r>
              <a:rPr lang="fr-FR" b="1" dirty="0" err="1" smtClean="0"/>
              <a:t>behaviour</a:t>
            </a:r>
            <a:r>
              <a:rPr lang="fr-FR" b="1" dirty="0" smtClean="0"/>
              <a:t> and more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 smtClean="0"/>
              <a:t>PhantomJS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respond</a:t>
            </a:r>
            <a:r>
              <a:rPr lang="fr-FR" dirty="0" smtClean="0"/>
              <a:t> to </a:t>
            </a:r>
            <a:r>
              <a:rPr lang="fr-FR" dirty="0" err="1" smtClean="0"/>
              <a:t>different</a:t>
            </a:r>
            <a:r>
              <a:rPr lang="fr-FR" dirty="0" smtClean="0"/>
              <a:t> stages of the page </a:t>
            </a:r>
            <a:r>
              <a:rPr lang="fr-FR" dirty="0" err="1" smtClean="0"/>
              <a:t>load</a:t>
            </a:r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r>
              <a:rPr lang="fr-FR" sz="3000" dirty="0" smtClean="0"/>
              <a:t>Page </a:t>
            </a:r>
            <a:r>
              <a:rPr lang="fr-FR" sz="3000" dirty="0" err="1" smtClean="0"/>
              <a:t>initialised</a:t>
            </a:r>
            <a:endParaRPr lang="fr-FR" sz="3000" dirty="0" smtClean="0"/>
          </a:p>
          <a:p>
            <a:r>
              <a:rPr lang="fr-FR" sz="3000" dirty="0" smtClean="0"/>
              <a:t>Page </a:t>
            </a:r>
            <a:r>
              <a:rPr lang="fr-FR" sz="3000" dirty="0" err="1" smtClean="0"/>
              <a:t>load</a:t>
            </a:r>
            <a:r>
              <a:rPr lang="fr-FR" sz="3000" dirty="0" smtClean="0"/>
              <a:t> </a:t>
            </a:r>
            <a:r>
              <a:rPr lang="fr-FR" sz="3000" dirty="0" err="1" smtClean="0"/>
              <a:t>start</a:t>
            </a:r>
            <a:endParaRPr lang="fr-FR" sz="3000" dirty="0" smtClean="0"/>
          </a:p>
          <a:p>
            <a:r>
              <a:rPr lang="fr-FR" sz="3000" dirty="0" smtClean="0"/>
              <a:t>Page </a:t>
            </a:r>
            <a:r>
              <a:rPr lang="fr-FR" sz="3000" dirty="0" err="1" smtClean="0"/>
              <a:t>load</a:t>
            </a:r>
            <a:r>
              <a:rPr lang="fr-FR" sz="3000" dirty="0" smtClean="0"/>
              <a:t> </a:t>
            </a:r>
            <a:r>
              <a:rPr lang="fr-FR" sz="3000" dirty="0" err="1" smtClean="0"/>
              <a:t>finished</a:t>
            </a:r>
            <a:endParaRPr lang="fr-FR" sz="3000" dirty="0" smtClean="0"/>
          </a:p>
          <a:p>
            <a:r>
              <a:rPr lang="fr-FR" sz="3000" dirty="0" smtClean="0"/>
              <a:t>Page </a:t>
            </a:r>
            <a:r>
              <a:rPr lang="fr-FR" sz="3000" dirty="0" err="1" smtClean="0"/>
              <a:t>closed</a:t>
            </a:r>
            <a:endParaRPr lang="fr-FR" sz="3000" dirty="0" smtClean="0"/>
          </a:p>
          <a:p>
            <a:r>
              <a:rPr lang="fr-FR" sz="3000" dirty="0" smtClean="0"/>
              <a:t>Page not </a:t>
            </a:r>
            <a:r>
              <a:rPr lang="fr-FR" sz="3000" dirty="0" err="1" smtClean="0"/>
              <a:t>found</a:t>
            </a:r>
            <a:endParaRPr lang="fr-FR" sz="3000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7308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 smtClean="0"/>
              <a:t>Simulate</a:t>
            </a:r>
            <a:r>
              <a:rPr lang="fr-FR" b="1" dirty="0" smtClean="0"/>
              <a:t> user </a:t>
            </a:r>
            <a:r>
              <a:rPr lang="fr-FR" b="1" dirty="0" err="1" smtClean="0"/>
              <a:t>behaviour</a:t>
            </a:r>
            <a:r>
              <a:rPr lang="fr-FR" b="1" dirty="0" smtClean="0"/>
              <a:t> and more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 smtClean="0"/>
              <a:t>PhantomJS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respond</a:t>
            </a:r>
            <a:r>
              <a:rPr lang="fr-FR" dirty="0" smtClean="0"/>
              <a:t> to HTTP </a:t>
            </a:r>
            <a:r>
              <a:rPr lang="fr-FR" dirty="0" err="1" smtClean="0"/>
              <a:t>requests</a:t>
            </a:r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smtClean="0"/>
              <a:t>Resource </a:t>
            </a:r>
            <a:r>
              <a:rPr lang="fr-FR" dirty="0" err="1" smtClean="0"/>
              <a:t>requested</a:t>
            </a:r>
            <a:endParaRPr lang="fr-FR" dirty="0" smtClean="0"/>
          </a:p>
          <a:p>
            <a:r>
              <a:rPr lang="fr-FR" dirty="0" smtClean="0"/>
              <a:t>Resource </a:t>
            </a:r>
            <a:r>
              <a:rPr lang="fr-FR" dirty="0" err="1" smtClean="0"/>
              <a:t>received</a:t>
            </a:r>
            <a:endParaRPr lang="fr-FR" dirty="0" smtClean="0"/>
          </a:p>
          <a:p>
            <a:r>
              <a:rPr lang="fr-FR" dirty="0" smtClean="0"/>
              <a:t>Resource </a:t>
            </a:r>
            <a:r>
              <a:rPr lang="fr-FR" dirty="0" err="1" smtClean="0"/>
              <a:t>error</a:t>
            </a:r>
            <a:endParaRPr lang="fr-FR" dirty="0" smtClean="0"/>
          </a:p>
          <a:p>
            <a:r>
              <a:rPr lang="fr-FR" dirty="0" smtClean="0"/>
              <a:t>HTTP </a:t>
            </a:r>
            <a:r>
              <a:rPr lang="fr-FR" dirty="0" err="1" smtClean="0"/>
              <a:t>status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r>
              <a:rPr lang="fr-FR" dirty="0" smtClean="0"/>
              <a:t> and codes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739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 smtClean="0"/>
              <a:t>Simulate</a:t>
            </a:r>
            <a:r>
              <a:rPr lang="fr-FR" b="1" dirty="0" smtClean="0"/>
              <a:t> user </a:t>
            </a:r>
            <a:r>
              <a:rPr lang="fr-FR" b="1" dirty="0" err="1" smtClean="0"/>
              <a:t>behaviour</a:t>
            </a:r>
            <a:r>
              <a:rPr lang="fr-FR" b="1" dirty="0" smtClean="0"/>
              <a:t> and more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 smtClean="0"/>
              <a:t>PhantomJS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respond</a:t>
            </a:r>
            <a:r>
              <a:rPr lang="fr-FR" dirty="0" smtClean="0"/>
              <a:t> to </a:t>
            </a:r>
            <a:r>
              <a:rPr lang="fr-FR" dirty="0" err="1" smtClean="0"/>
              <a:t>alerts</a:t>
            </a:r>
            <a:r>
              <a:rPr lang="fr-FR" dirty="0" smtClean="0"/>
              <a:t> and messages</a:t>
            </a:r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err="1" smtClean="0"/>
              <a:t>Javascript</a:t>
            </a:r>
            <a:r>
              <a:rPr lang="fr-FR" dirty="0" smtClean="0"/>
              <a:t> </a:t>
            </a:r>
            <a:r>
              <a:rPr lang="fr-FR" dirty="0" err="1" smtClean="0"/>
              <a:t>alert</a:t>
            </a:r>
            <a:r>
              <a:rPr lang="fr-FR" dirty="0" smtClean="0"/>
              <a:t> sent</a:t>
            </a:r>
          </a:p>
          <a:p>
            <a:r>
              <a:rPr lang="fr-FR" dirty="0" err="1" smtClean="0"/>
              <a:t>Javascript</a:t>
            </a:r>
            <a:r>
              <a:rPr lang="fr-FR" dirty="0" smtClean="0"/>
              <a:t> console sent</a:t>
            </a:r>
          </a:p>
          <a:p>
            <a:r>
              <a:rPr lang="fr-FR" dirty="0" err="1" smtClean="0"/>
              <a:t>Javascript</a:t>
            </a:r>
            <a:r>
              <a:rPr lang="fr-FR" dirty="0" smtClean="0"/>
              <a:t> prompt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3184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 smtClean="0"/>
              <a:t>Simulate</a:t>
            </a:r>
            <a:r>
              <a:rPr lang="fr-FR" b="1" dirty="0" smtClean="0"/>
              <a:t> user </a:t>
            </a:r>
            <a:r>
              <a:rPr lang="fr-FR" b="1" dirty="0" err="1" smtClean="0"/>
              <a:t>behaviour</a:t>
            </a:r>
            <a:r>
              <a:rPr lang="fr-FR" b="1" dirty="0" smtClean="0"/>
              <a:t> and more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 smtClean="0"/>
              <a:t>PhantomJS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also</a:t>
            </a:r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smtClean="0"/>
              <a:t>Scan and </a:t>
            </a:r>
            <a:r>
              <a:rPr lang="fr-FR" dirty="0" err="1" smtClean="0"/>
              <a:t>manipulate</a:t>
            </a:r>
            <a:r>
              <a:rPr lang="fr-FR" dirty="0" smtClean="0"/>
              <a:t> the DOM</a:t>
            </a:r>
          </a:p>
          <a:p>
            <a:r>
              <a:rPr lang="fr-FR" dirty="0" smtClean="0"/>
              <a:t>Catch </a:t>
            </a:r>
            <a:r>
              <a:rPr lang="fr-FR" dirty="0" err="1" smtClean="0"/>
              <a:t>Javascript</a:t>
            </a:r>
            <a:r>
              <a:rPr lang="fr-FR" dirty="0" smtClean="0"/>
              <a:t> </a:t>
            </a:r>
            <a:r>
              <a:rPr lang="fr-FR" dirty="0" err="1" smtClean="0"/>
              <a:t>errors</a:t>
            </a:r>
            <a:r>
              <a:rPr lang="fr-FR" dirty="0" smtClean="0"/>
              <a:t> in the page </a:t>
            </a:r>
            <a:r>
              <a:rPr lang="fr-FR" dirty="0" err="1" smtClean="0"/>
              <a:t>analysed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077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 smtClean="0"/>
              <a:t>Simulate</a:t>
            </a:r>
            <a:r>
              <a:rPr lang="fr-FR" b="1" dirty="0" smtClean="0"/>
              <a:t> user </a:t>
            </a:r>
            <a:r>
              <a:rPr lang="fr-FR" b="1" dirty="0" err="1" smtClean="0"/>
              <a:t>behaviour</a:t>
            </a:r>
            <a:r>
              <a:rPr lang="fr-FR" b="1" dirty="0" smtClean="0"/>
              <a:t> and more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 smtClean="0"/>
              <a:t>PhantomJS</a:t>
            </a:r>
            <a:r>
              <a:rPr lang="fr-FR" dirty="0" smtClean="0"/>
              <a:t>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also</a:t>
            </a:r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smtClean="0"/>
              <a:t>Scan and </a:t>
            </a:r>
            <a:r>
              <a:rPr lang="fr-FR" dirty="0" err="1" smtClean="0"/>
              <a:t>manipulate</a:t>
            </a:r>
            <a:r>
              <a:rPr lang="fr-FR" dirty="0" smtClean="0"/>
              <a:t> the DOM</a:t>
            </a:r>
          </a:p>
          <a:p>
            <a:r>
              <a:rPr lang="fr-FR" dirty="0" smtClean="0"/>
              <a:t>Catch </a:t>
            </a:r>
            <a:r>
              <a:rPr lang="fr-FR" dirty="0" err="1" smtClean="0"/>
              <a:t>Javascript</a:t>
            </a:r>
            <a:r>
              <a:rPr lang="fr-FR" dirty="0" smtClean="0"/>
              <a:t> </a:t>
            </a:r>
            <a:r>
              <a:rPr lang="fr-FR" dirty="0" err="1" smtClean="0"/>
              <a:t>errors</a:t>
            </a:r>
            <a:r>
              <a:rPr lang="fr-FR" dirty="0" smtClean="0"/>
              <a:t> in the page </a:t>
            </a:r>
            <a:r>
              <a:rPr lang="fr-FR" dirty="0" err="1" smtClean="0"/>
              <a:t>analysed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It </a:t>
            </a:r>
            <a:r>
              <a:rPr lang="fr-FR" dirty="0" err="1" smtClean="0"/>
              <a:t>can</a:t>
            </a:r>
            <a:r>
              <a:rPr lang="fr-FR" dirty="0" smtClean="0"/>
              <a:t> do </a:t>
            </a:r>
            <a:r>
              <a:rPr lang="fr-FR" dirty="0" err="1" smtClean="0"/>
              <a:t>screenshots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93949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fr-FR" dirty="0" smtClean="0"/>
          </a:p>
          <a:p>
            <a:pPr marL="0" indent="0" algn="ctr">
              <a:buNone/>
            </a:pPr>
            <a:r>
              <a:rPr lang="fr-FR" sz="4400" b="1" dirty="0" err="1" smtClean="0"/>
              <a:t>With</a:t>
            </a:r>
            <a:r>
              <a:rPr lang="fr-FR" sz="4400" b="1" dirty="0" smtClean="0"/>
              <a:t> </a:t>
            </a:r>
            <a:r>
              <a:rPr lang="fr-FR" sz="4400" b="1" dirty="0" err="1" smtClean="0"/>
              <a:t>PhantomJS</a:t>
            </a:r>
            <a:r>
              <a:rPr lang="fr-FR" sz="4400" b="1" dirty="0" smtClean="0"/>
              <a:t> </a:t>
            </a:r>
            <a:r>
              <a:rPr lang="fr-FR" sz="4400" b="1" dirty="0" err="1" smtClean="0"/>
              <a:t>you</a:t>
            </a:r>
            <a:r>
              <a:rPr lang="fr-FR" sz="4400" b="1" dirty="0" smtClean="0"/>
              <a:t> </a:t>
            </a:r>
            <a:r>
              <a:rPr lang="fr-FR" sz="4400" b="1" dirty="0" err="1" smtClean="0"/>
              <a:t>can</a:t>
            </a:r>
            <a:r>
              <a:rPr lang="fr-FR" sz="4400" b="1" dirty="0" smtClean="0"/>
              <a:t> </a:t>
            </a:r>
            <a:r>
              <a:rPr lang="fr-FR" sz="4400" b="1" dirty="0" err="1" smtClean="0"/>
              <a:t>write</a:t>
            </a:r>
            <a:r>
              <a:rPr lang="fr-FR" sz="4400" b="1" dirty="0" smtClean="0"/>
              <a:t> a spider to audit </a:t>
            </a:r>
            <a:r>
              <a:rPr lang="fr-FR" sz="4400" b="1" dirty="0" err="1" smtClean="0"/>
              <a:t>your</a:t>
            </a:r>
            <a:r>
              <a:rPr lang="fr-FR" sz="4400" b="1" dirty="0" smtClean="0"/>
              <a:t> </a:t>
            </a:r>
            <a:r>
              <a:rPr lang="fr-FR" sz="4400" b="1" dirty="0" err="1" smtClean="0"/>
              <a:t>analytics</a:t>
            </a:r>
            <a:r>
              <a:rPr lang="fr-FR" sz="4400" b="1" dirty="0" smtClean="0"/>
              <a:t> </a:t>
            </a:r>
            <a:r>
              <a:rPr lang="fr-FR" sz="4400" b="1" dirty="0" err="1" smtClean="0"/>
              <a:t>implementation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189118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497363"/>
          </a:xfrm>
        </p:spPr>
        <p:txBody>
          <a:bodyPr/>
          <a:lstStyle/>
          <a:p>
            <a:pPr marL="0" indent="0" algn="ctr">
              <a:buNone/>
            </a:pPr>
            <a:endParaRPr lang="fr-FR" dirty="0" smtClean="0"/>
          </a:p>
          <a:p>
            <a:pPr marL="0" indent="0" algn="ctr">
              <a:buNone/>
            </a:pPr>
            <a:endParaRPr lang="fr-FR" sz="4400" b="1" dirty="0" smtClean="0"/>
          </a:p>
          <a:p>
            <a:pPr marL="0" indent="0" algn="ctr">
              <a:buNone/>
            </a:pPr>
            <a:r>
              <a:rPr lang="fr-FR" sz="4400" b="1" dirty="0" err="1" smtClean="0"/>
              <a:t>Continuously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342454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0"/>
            <a:ext cx="5166000" cy="6886800"/>
          </a:xfr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281" y="332656"/>
            <a:ext cx="3900223" cy="1230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311476" y="1836670"/>
            <a:ext cx="36938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>
                <a:hlinkClick r:id="rId4"/>
              </a:rPr>
              <a:t>http://www.phantomjs.org</a:t>
            </a:r>
            <a:endParaRPr lang="fr-FR" sz="2400" b="1" dirty="0" smtClean="0"/>
          </a:p>
          <a:p>
            <a:endParaRPr lang="fr-FR" sz="2400" b="1" dirty="0"/>
          </a:p>
          <a:p>
            <a:r>
              <a:rPr lang="fr-FR" sz="2400" b="1" dirty="0" err="1" smtClean="0"/>
              <a:t>PhantomJS</a:t>
            </a:r>
            <a:r>
              <a:rPr lang="fr-FR" sz="2400" b="1" dirty="0" smtClean="0"/>
              <a:t> 2 </a:t>
            </a:r>
            <a:r>
              <a:rPr lang="fr-FR" sz="2400" b="1" dirty="0" err="1" smtClean="0"/>
              <a:t>available</a:t>
            </a:r>
            <a:r>
              <a:rPr lang="fr-FR" sz="2400" b="1" dirty="0" smtClean="0"/>
              <a:t>!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1621157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7219" y="1268760"/>
            <a:ext cx="842493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// Set the start URL</a:t>
            </a: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page = require("webpage").create();</a:t>
            </a: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url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= "http://www.adobe.com";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//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url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= "http://www.webtrends.com";</a:t>
            </a: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links;</a:t>
            </a:r>
          </a:p>
          <a:p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page.viewPortSize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={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width: 1280,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height: 800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};</a:t>
            </a: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page.clipRect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={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top:0,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left:0,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width:1280,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height:800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phantom.onError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=function(){};</a:t>
            </a: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page.onError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=function(){};</a:t>
            </a: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page.onLoadStarted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=function(){};</a:t>
            </a: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page.onResourceReceived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=function(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responseData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){};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algn="l"/>
            <a:r>
              <a:rPr lang="fr-FR" b="1" dirty="0" smtClean="0"/>
              <a:t>Source code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837442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Spiders and robots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3000" dirty="0" err="1" smtClean="0"/>
              <a:t>Until</a:t>
            </a:r>
            <a:r>
              <a:rPr lang="fr-FR" sz="3000" dirty="0" smtClean="0"/>
              <a:t> a few </a:t>
            </a:r>
            <a:r>
              <a:rPr lang="fr-FR" sz="3000" dirty="0" err="1" smtClean="0"/>
              <a:t>years</a:t>
            </a:r>
            <a:r>
              <a:rPr lang="fr-FR" sz="3000" dirty="0" smtClean="0"/>
              <a:t> </a:t>
            </a:r>
            <a:r>
              <a:rPr lang="fr-FR" sz="3000" dirty="0" err="1" smtClean="0"/>
              <a:t>ago</a:t>
            </a:r>
            <a:r>
              <a:rPr lang="fr-FR" sz="3000" dirty="0" smtClean="0"/>
              <a:t> spiders and bots </a:t>
            </a:r>
            <a:r>
              <a:rPr lang="fr-FR" sz="3000" dirty="0" err="1" smtClean="0"/>
              <a:t>could</a:t>
            </a:r>
            <a:r>
              <a:rPr lang="fr-FR" sz="3000" dirty="0" smtClean="0"/>
              <a:t> </a:t>
            </a:r>
            <a:r>
              <a:rPr lang="fr-FR" sz="3000" dirty="0" err="1" smtClean="0"/>
              <a:t>only</a:t>
            </a:r>
            <a:r>
              <a:rPr lang="fr-FR" sz="3000" dirty="0" smtClean="0"/>
              <a:t> </a:t>
            </a:r>
            <a:r>
              <a:rPr lang="fr-FR" sz="3000" dirty="0" err="1" smtClean="0"/>
              <a:t>read</a:t>
            </a:r>
            <a:r>
              <a:rPr lang="fr-FR" sz="3000" dirty="0" smtClean="0"/>
              <a:t> the HTML. </a:t>
            </a:r>
            <a:r>
              <a:rPr lang="fr-FR" sz="3000" dirty="0" err="1" smtClean="0"/>
              <a:t>They</a:t>
            </a:r>
            <a:r>
              <a:rPr lang="fr-FR" sz="3000" dirty="0" smtClean="0"/>
              <a:t> </a:t>
            </a:r>
            <a:r>
              <a:rPr lang="fr-FR" sz="3000" dirty="0" err="1" smtClean="0"/>
              <a:t>could</a:t>
            </a:r>
            <a:r>
              <a:rPr lang="fr-FR" sz="3000" dirty="0" smtClean="0"/>
              <a:t> not </a:t>
            </a:r>
            <a:r>
              <a:rPr lang="fr-FR" sz="3000" dirty="0" err="1" smtClean="0"/>
              <a:t>execute</a:t>
            </a:r>
            <a:r>
              <a:rPr lang="fr-FR" sz="3000" dirty="0" smtClean="0"/>
              <a:t> </a:t>
            </a:r>
            <a:r>
              <a:rPr lang="fr-FR" sz="3000" dirty="0" err="1" smtClean="0"/>
              <a:t>Javascript</a:t>
            </a:r>
            <a:r>
              <a:rPr lang="fr-FR" sz="3000" dirty="0" smtClean="0"/>
              <a:t>.</a:t>
            </a:r>
            <a:endParaRPr lang="fr-FR" sz="3000" dirty="0"/>
          </a:p>
        </p:txBody>
      </p:sp>
    </p:spTree>
    <p:extLst>
      <p:ext uri="{BB962C8B-B14F-4D97-AF65-F5344CB8AC3E}">
        <p14:creationId xmlns:p14="http://schemas.microsoft.com/office/powerpoint/2010/main" val="391611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95536" y="1196752"/>
            <a:ext cx="842493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page.onResourceRequested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=function(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requestData,networkRequest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){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if(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requestData.url.match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(/\/b\/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ss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\//)) console.log(requestData.url);//Adobe Analytics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if(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requestData.url.match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(/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dcs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\.gif/)) console.log(requestData.url);//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Webtrends</a:t>
            </a:r>
            <a:endParaRPr lang="en-GB" sz="16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};</a:t>
            </a:r>
          </a:p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page.onLoadFinished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=function(status){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if(status=="success"){	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links =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page.evaluate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(function(){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a=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document.createElement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("a");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  return [].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map.call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document.querySelectorAll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("a[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href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]"), function(link){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a.href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=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link.getAttribute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("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href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");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    return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a.href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  });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});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console.log(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links.join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("\n"));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}else{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//log error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};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//check next page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};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algn="l"/>
            <a:r>
              <a:rPr lang="fr-FR" b="1" dirty="0" smtClean="0"/>
              <a:t>Source code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767233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95536" y="1196752"/>
            <a:ext cx="842493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page.open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url,function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(status){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if(status=="success"){	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}else{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  //log error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};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en-GB" sz="1600" dirty="0" err="1" smtClean="0">
                <a:latin typeface="Consolas" pitchFamily="49" charset="0"/>
                <a:cs typeface="Consolas" pitchFamily="49" charset="0"/>
              </a:rPr>
              <a:t>phantom.exit</a:t>
            </a:r>
            <a:r>
              <a:rPr lang="en-GB" sz="16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en-GB" sz="1600" dirty="0" smtClean="0">
                <a:latin typeface="Consolas" pitchFamily="49" charset="0"/>
                <a:cs typeface="Consolas" pitchFamily="49" charset="0"/>
              </a:rPr>
              <a:t>});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algn="l"/>
            <a:r>
              <a:rPr lang="fr-FR" b="1" dirty="0" smtClean="0"/>
              <a:t>Source code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7003276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36096" y="5301208"/>
            <a:ext cx="3322712" cy="1143000"/>
          </a:xfrm>
        </p:spPr>
        <p:txBody>
          <a:bodyPr>
            <a:normAutofit fontScale="90000"/>
          </a:bodyPr>
          <a:lstStyle/>
          <a:p>
            <a:pPr algn="l"/>
            <a:r>
              <a:rPr lang="fr-FR" sz="3100" b="1" dirty="0" smtClean="0"/>
              <a:t>Alban Gérôme</a:t>
            </a:r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sz="2000" dirty="0" smtClean="0"/>
              <a:t>email</a:t>
            </a:r>
            <a:r>
              <a:rPr lang="fr-FR" sz="2000" b="1" dirty="0" smtClean="0"/>
              <a:t>: </a:t>
            </a:r>
            <a:r>
              <a:rPr lang="fr-FR" sz="2000" dirty="0" smtClean="0">
                <a:hlinkClick r:id="rId2"/>
              </a:rPr>
              <a:t>albangerome@yahoo.fr</a:t>
            </a:r>
            <a:r>
              <a:rPr lang="fr-FR" sz="2000" dirty="0" smtClean="0"/>
              <a:t/>
            </a:r>
            <a:br>
              <a:rPr lang="fr-FR" sz="2000" dirty="0" smtClean="0"/>
            </a:br>
            <a:r>
              <a:rPr lang="fr-FR" sz="2000" dirty="0" err="1" smtClean="0"/>
              <a:t>twitter</a:t>
            </a:r>
            <a:r>
              <a:rPr lang="fr-FR" sz="2000" dirty="0" smtClean="0"/>
              <a:t>: @</a:t>
            </a:r>
            <a:r>
              <a:rPr lang="fr-FR" sz="2000" dirty="0" err="1" smtClean="0"/>
              <a:t>albangerome</a:t>
            </a:r>
            <a:endParaRPr lang="en-GB" sz="20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5364089" y="620688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All </a:t>
            </a:r>
            <a:r>
              <a:rPr lang="fr-FR" dirty="0" err="1" smtClean="0"/>
              <a:t>pictures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this</a:t>
            </a:r>
            <a:r>
              <a:rPr lang="fr-FR" dirty="0" smtClean="0"/>
              <a:t> </a:t>
            </a:r>
            <a:r>
              <a:rPr lang="fr-FR" dirty="0" err="1" smtClean="0"/>
              <a:t>deck</a:t>
            </a:r>
            <a:r>
              <a:rPr lang="fr-FR" dirty="0" smtClean="0"/>
              <a:t> </a:t>
            </a:r>
            <a:r>
              <a:rPr lang="fr-FR" dirty="0" err="1" smtClean="0"/>
              <a:t>taken</a:t>
            </a:r>
            <a:r>
              <a:rPr lang="fr-FR" dirty="0" smtClean="0"/>
              <a:t> by </a:t>
            </a:r>
            <a:r>
              <a:rPr lang="fr-FR" dirty="0" err="1" smtClean="0"/>
              <a:t>myself</a:t>
            </a:r>
            <a:r>
              <a:rPr lang="fr-FR" dirty="0" smtClean="0"/>
              <a:t> in Barcelona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5125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Spiders and robots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3000" dirty="0" err="1" smtClean="0"/>
              <a:t>Until</a:t>
            </a:r>
            <a:r>
              <a:rPr lang="fr-FR" sz="3000" dirty="0" smtClean="0"/>
              <a:t> a few </a:t>
            </a:r>
            <a:r>
              <a:rPr lang="fr-FR" sz="3000" dirty="0" err="1" smtClean="0"/>
              <a:t>years</a:t>
            </a:r>
            <a:r>
              <a:rPr lang="fr-FR" sz="3000" dirty="0" smtClean="0"/>
              <a:t> </a:t>
            </a:r>
            <a:r>
              <a:rPr lang="fr-FR" sz="3000" dirty="0" err="1" smtClean="0"/>
              <a:t>ago</a:t>
            </a:r>
            <a:r>
              <a:rPr lang="fr-FR" sz="3000" dirty="0" smtClean="0"/>
              <a:t> spiders and bots </a:t>
            </a:r>
            <a:r>
              <a:rPr lang="fr-FR" sz="3000" dirty="0" err="1" smtClean="0"/>
              <a:t>could</a:t>
            </a:r>
            <a:r>
              <a:rPr lang="fr-FR" sz="3000" dirty="0" smtClean="0"/>
              <a:t> </a:t>
            </a:r>
            <a:r>
              <a:rPr lang="fr-FR" sz="3000" dirty="0" err="1" smtClean="0"/>
              <a:t>only</a:t>
            </a:r>
            <a:r>
              <a:rPr lang="fr-FR" sz="3000" dirty="0" smtClean="0"/>
              <a:t> </a:t>
            </a:r>
            <a:r>
              <a:rPr lang="fr-FR" sz="3000" dirty="0" err="1" smtClean="0"/>
              <a:t>read</a:t>
            </a:r>
            <a:r>
              <a:rPr lang="fr-FR" sz="3000" dirty="0" smtClean="0"/>
              <a:t> the HTML. </a:t>
            </a:r>
            <a:r>
              <a:rPr lang="fr-FR" sz="3000" dirty="0" err="1" smtClean="0"/>
              <a:t>They</a:t>
            </a:r>
            <a:r>
              <a:rPr lang="fr-FR" sz="3000" dirty="0" smtClean="0"/>
              <a:t> </a:t>
            </a:r>
            <a:r>
              <a:rPr lang="fr-FR" sz="3000" dirty="0" err="1" smtClean="0"/>
              <a:t>could</a:t>
            </a:r>
            <a:r>
              <a:rPr lang="fr-FR" sz="3000" dirty="0" smtClean="0"/>
              <a:t> not </a:t>
            </a:r>
            <a:r>
              <a:rPr lang="fr-FR" sz="3000" dirty="0" err="1" smtClean="0"/>
              <a:t>execute</a:t>
            </a:r>
            <a:r>
              <a:rPr lang="fr-FR" sz="3000" dirty="0" smtClean="0"/>
              <a:t> </a:t>
            </a:r>
            <a:r>
              <a:rPr lang="fr-FR" sz="3000" dirty="0" err="1" smtClean="0"/>
              <a:t>Javascript</a:t>
            </a:r>
            <a:r>
              <a:rPr lang="fr-FR" sz="3000" dirty="0" smtClean="0"/>
              <a:t>.</a:t>
            </a:r>
            <a:endParaRPr lang="fr-FR" sz="3000" dirty="0" smtClean="0"/>
          </a:p>
          <a:p>
            <a:pPr marL="0" indent="0">
              <a:buNone/>
            </a:pPr>
            <a:endParaRPr lang="fr-FR" sz="3000" dirty="0" smtClean="0"/>
          </a:p>
          <a:p>
            <a:pPr marL="0" indent="0">
              <a:buNone/>
            </a:pPr>
            <a:r>
              <a:rPr lang="fr-FR" sz="3000" dirty="0" err="1" smtClean="0"/>
              <a:t>Now</a:t>
            </a:r>
            <a:r>
              <a:rPr lang="fr-FR" sz="3000" dirty="0" smtClean="0"/>
              <a:t> </a:t>
            </a:r>
            <a:r>
              <a:rPr lang="fr-FR" sz="3000" dirty="0" err="1" smtClean="0"/>
              <a:t>they</a:t>
            </a:r>
            <a:r>
              <a:rPr lang="fr-FR" sz="3000" dirty="0" smtClean="0"/>
              <a:t> </a:t>
            </a:r>
            <a:r>
              <a:rPr lang="fr-FR" sz="3000" dirty="0" err="1" smtClean="0"/>
              <a:t>can</a:t>
            </a:r>
            <a:r>
              <a:rPr lang="fr-FR" sz="3000" dirty="0" smtClean="0"/>
              <a:t>:</a:t>
            </a:r>
          </a:p>
          <a:p>
            <a:pPr marL="0" indent="0">
              <a:buNone/>
            </a:pPr>
            <a:endParaRPr lang="fr-FR" sz="3000" dirty="0"/>
          </a:p>
        </p:txBody>
      </p:sp>
    </p:spTree>
    <p:extLst>
      <p:ext uri="{BB962C8B-B14F-4D97-AF65-F5344CB8AC3E}">
        <p14:creationId xmlns:p14="http://schemas.microsoft.com/office/powerpoint/2010/main" val="144381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Spiders and robots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3000" dirty="0" err="1" smtClean="0"/>
              <a:t>Until</a:t>
            </a:r>
            <a:r>
              <a:rPr lang="fr-FR" sz="3000" dirty="0" smtClean="0"/>
              <a:t> a few </a:t>
            </a:r>
            <a:r>
              <a:rPr lang="fr-FR" sz="3000" dirty="0" err="1" smtClean="0"/>
              <a:t>years</a:t>
            </a:r>
            <a:r>
              <a:rPr lang="fr-FR" sz="3000" dirty="0" smtClean="0"/>
              <a:t> </a:t>
            </a:r>
            <a:r>
              <a:rPr lang="fr-FR" sz="3000" dirty="0" err="1" smtClean="0"/>
              <a:t>ago</a:t>
            </a:r>
            <a:r>
              <a:rPr lang="fr-FR" sz="3000" dirty="0" smtClean="0"/>
              <a:t> spiders and bots </a:t>
            </a:r>
            <a:r>
              <a:rPr lang="fr-FR" sz="3000" dirty="0" err="1" smtClean="0"/>
              <a:t>could</a:t>
            </a:r>
            <a:r>
              <a:rPr lang="fr-FR" sz="3000" dirty="0" smtClean="0"/>
              <a:t> </a:t>
            </a:r>
            <a:r>
              <a:rPr lang="fr-FR" sz="3000" dirty="0" err="1" smtClean="0"/>
              <a:t>only</a:t>
            </a:r>
            <a:r>
              <a:rPr lang="fr-FR" sz="3000" dirty="0" smtClean="0"/>
              <a:t> </a:t>
            </a:r>
            <a:r>
              <a:rPr lang="fr-FR" sz="3000" dirty="0" err="1" smtClean="0"/>
              <a:t>read</a:t>
            </a:r>
            <a:r>
              <a:rPr lang="fr-FR" sz="3000" dirty="0" smtClean="0"/>
              <a:t> the HTML. </a:t>
            </a:r>
            <a:r>
              <a:rPr lang="fr-FR" sz="3000" dirty="0" err="1" smtClean="0"/>
              <a:t>They</a:t>
            </a:r>
            <a:r>
              <a:rPr lang="fr-FR" sz="3000" dirty="0" smtClean="0"/>
              <a:t> </a:t>
            </a:r>
            <a:r>
              <a:rPr lang="fr-FR" sz="3000" dirty="0" err="1" smtClean="0"/>
              <a:t>could</a:t>
            </a:r>
            <a:r>
              <a:rPr lang="fr-FR" sz="3000" dirty="0" smtClean="0"/>
              <a:t> not </a:t>
            </a:r>
            <a:r>
              <a:rPr lang="fr-FR" sz="3000" dirty="0" err="1" smtClean="0"/>
              <a:t>execute</a:t>
            </a:r>
            <a:r>
              <a:rPr lang="fr-FR" sz="3000" dirty="0" smtClean="0"/>
              <a:t> </a:t>
            </a:r>
            <a:r>
              <a:rPr lang="fr-FR" sz="3000" dirty="0" err="1" smtClean="0"/>
              <a:t>Javascript</a:t>
            </a:r>
            <a:r>
              <a:rPr lang="fr-FR" sz="3000" dirty="0" smtClean="0"/>
              <a:t>.</a:t>
            </a:r>
            <a:endParaRPr lang="fr-FR" sz="3000" dirty="0" smtClean="0"/>
          </a:p>
          <a:p>
            <a:pPr marL="0" indent="0">
              <a:buNone/>
            </a:pPr>
            <a:endParaRPr lang="fr-FR" sz="3000" dirty="0" smtClean="0"/>
          </a:p>
          <a:p>
            <a:pPr marL="0" indent="0">
              <a:buNone/>
            </a:pPr>
            <a:r>
              <a:rPr lang="fr-FR" sz="3000" dirty="0" err="1" smtClean="0"/>
              <a:t>Now</a:t>
            </a:r>
            <a:r>
              <a:rPr lang="fr-FR" sz="3000" dirty="0" smtClean="0"/>
              <a:t> </a:t>
            </a:r>
            <a:r>
              <a:rPr lang="fr-FR" sz="3000" dirty="0" err="1" smtClean="0"/>
              <a:t>they</a:t>
            </a:r>
            <a:r>
              <a:rPr lang="fr-FR" sz="3000" dirty="0" smtClean="0"/>
              <a:t> </a:t>
            </a:r>
            <a:r>
              <a:rPr lang="fr-FR" sz="3000" dirty="0" err="1" smtClean="0"/>
              <a:t>can</a:t>
            </a:r>
            <a:r>
              <a:rPr lang="fr-FR" sz="3000" dirty="0" smtClean="0"/>
              <a:t>:</a:t>
            </a:r>
          </a:p>
          <a:p>
            <a:r>
              <a:rPr lang="fr-FR" sz="3000" dirty="0" smtClean="0"/>
              <a:t>Access the DOM</a:t>
            </a:r>
          </a:p>
          <a:p>
            <a:pPr marL="0" indent="0">
              <a:buNone/>
            </a:pPr>
            <a:endParaRPr lang="fr-FR" sz="3000" dirty="0" smtClean="0"/>
          </a:p>
          <a:p>
            <a:pPr marL="0" indent="0">
              <a:buNone/>
            </a:pPr>
            <a:endParaRPr lang="fr-FR" sz="3000" dirty="0"/>
          </a:p>
        </p:txBody>
      </p:sp>
    </p:spTree>
    <p:extLst>
      <p:ext uri="{BB962C8B-B14F-4D97-AF65-F5344CB8AC3E}">
        <p14:creationId xmlns:p14="http://schemas.microsoft.com/office/powerpoint/2010/main" val="3651810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Spiders and robots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3000" dirty="0" err="1" smtClean="0"/>
              <a:t>Until</a:t>
            </a:r>
            <a:r>
              <a:rPr lang="fr-FR" sz="3000" dirty="0" smtClean="0"/>
              <a:t> a few </a:t>
            </a:r>
            <a:r>
              <a:rPr lang="fr-FR" sz="3000" dirty="0" err="1" smtClean="0"/>
              <a:t>years</a:t>
            </a:r>
            <a:r>
              <a:rPr lang="fr-FR" sz="3000" dirty="0" smtClean="0"/>
              <a:t> </a:t>
            </a:r>
            <a:r>
              <a:rPr lang="fr-FR" sz="3000" dirty="0" err="1" smtClean="0"/>
              <a:t>ago</a:t>
            </a:r>
            <a:r>
              <a:rPr lang="fr-FR" sz="3000" dirty="0" smtClean="0"/>
              <a:t> spiders and bots </a:t>
            </a:r>
            <a:r>
              <a:rPr lang="fr-FR" sz="3000" dirty="0" err="1" smtClean="0"/>
              <a:t>could</a:t>
            </a:r>
            <a:r>
              <a:rPr lang="fr-FR" sz="3000" dirty="0" smtClean="0"/>
              <a:t> </a:t>
            </a:r>
            <a:r>
              <a:rPr lang="fr-FR" sz="3000" dirty="0" err="1" smtClean="0"/>
              <a:t>only</a:t>
            </a:r>
            <a:r>
              <a:rPr lang="fr-FR" sz="3000" dirty="0" smtClean="0"/>
              <a:t> </a:t>
            </a:r>
            <a:r>
              <a:rPr lang="fr-FR" sz="3000" dirty="0" err="1" smtClean="0"/>
              <a:t>read</a:t>
            </a:r>
            <a:r>
              <a:rPr lang="fr-FR" sz="3000" dirty="0" smtClean="0"/>
              <a:t> the HTML. </a:t>
            </a:r>
            <a:r>
              <a:rPr lang="fr-FR" sz="3000" dirty="0" err="1" smtClean="0"/>
              <a:t>They</a:t>
            </a:r>
            <a:r>
              <a:rPr lang="fr-FR" sz="3000" dirty="0" smtClean="0"/>
              <a:t> </a:t>
            </a:r>
            <a:r>
              <a:rPr lang="fr-FR" sz="3000" dirty="0" err="1" smtClean="0"/>
              <a:t>could</a:t>
            </a:r>
            <a:r>
              <a:rPr lang="fr-FR" sz="3000" dirty="0" smtClean="0"/>
              <a:t> not </a:t>
            </a:r>
            <a:r>
              <a:rPr lang="fr-FR" sz="3000" dirty="0" err="1" smtClean="0"/>
              <a:t>execute</a:t>
            </a:r>
            <a:r>
              <a:rPr lang="fr-FR" sz="3000" dirty="0" smtClean="0"/>
              <a:t> </a:t>
            </a:r>
            <a:r>
              <a:rPr lang="fr-FR" sz="3000" dirty="0" err="1" smtClean="0"/>
              <a:t>Javascript</a:t>
            </a:r>
            <a:r>
              <a:rPr lang="fr-FR" sz="3000" dirty="0" smtClean="0"/>
              <a:t>.</a:t>
            </a:r>
            <a:endParaRPr lang="fr-FR" sz="3000" dirty="0" smtClean="0"/>
          </a:p>
          <a:p>
            <a:pPr marL="0" indent="0">
              <a:buNone/>
            </a:pPr>
            <a:endParaRPr lang="fr-FR" sz="3000" dirty="0" smtClean="0"/>
          </a:p>
          <a:p>
            <a:pPr marL="0" indent="0">
              <a:buNone/>
            </a:pPr>
            <a:r>
              <a:rPr lang="fr-FR" sz="3000" dirty="0" err="1" smtClean="0"/>
              <a:t>Now</a:t>
            </a:r>
            <a:r>
              <a:rPr lang="fr-FR" sz="3000" dirty="0" smtClean="0"/>
              <a:t> </a:t>
            </a:r>
            <a:r>
              <a:rPr lang="fr-FR" sz="3000" dirty="0" err="1" smtClean="0"/>
              <a:t>they</a:t>
            </a:r>
            <a:r>
              <a:rPr lang="fr-FR" sz="3000" dirty="0" smtClean="0"/>
              <a:t> </a:t>
            </a:r>
            <a:r>
              <a:rPr lang="fr-FR" sz="3000" dirty="0" err="1" smtClean="0"/>
              <a:t>can</a:t>
            </a:r>
            <a:r>
              <a:rPr lang="fr-FR" sz="3000" dirty="0" smtClean="0"/>
              <a:t>:</a:t>
            </a:r>
          </a:p>
          <a:p>
            <a:r>
              <a:rPr lang="fr-FR" sz="3000" dirty="0" smtClean="0"/>
              <a:t>Access the DOM</a:t>
            </a:r>
          </a:p>
          <a:p>
            <a:r>
              <a:rPr lang="fr-FR" sz="3000" dirty="0" err="1" smtClean="0"/>
              <a:t>Interpret</a:t>
            </a:r>
            <a:r>
              <a:rPr lang="fr-FR" sz="3000" dirty="0" smtClean="0"/>
              <a:t> </a:t>
            </a:r>
            <a:r>
              <a:rPr lang="fr-FR" sz="3000" dirty="0" err="1" smtClean="0"/>
              <a:t>Javascript</a:t>
            </a:r>
            <a:endParaRPr lang="fr-FR" sz="3000" dirty="0" smtClean="0"/>
          </a:p>
          <a:p>
            <a:endParaRPr lang="fr-FR" sz="3000" dirty="0" smtClean="0"/>
          </a:p>
          <a:p>
            <a:pPr marL="0" indent="0">
              <a:buNone/>
            </a:pPr>
            <a:endParaRPr lang="fr-FR" sz="3000" dirty="0" smtClean="0"/>
          </a:p>
          <a:p>
            <a:pPr marL="0" indent="0">
              <a:buNone/>
            </a:pPr>
            <a:endParaRPr lang="fr-FR" sz="3000" dirty="0"/>
          </a:p>
        </p:txBody>
      </p:sp>
    </p:spTree>
    <p:extLst>
      <p:ext uri="{BB962C8B-B14F-4D97-AF65-F5344CB8AC3E}">
        <p14:creationId xmlns:p14="http://schemas.microsoft.com/office/powerpoint/2010/main" val="269073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Spiders and robots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3000" dirty="0" err="1" smtClean="0"/>
              <a:t>Until</a:t>
            </a:r>
            <a:r>
              <a:rPr lang="fr-FR" sz="3000" dirty="0" smtClean="0"/>
              <a:t> a few </a:t>
            </a:r>
            <a:r>
              <a:rPr lang="fr-FR" sz="3000" dirty="0" err="1" smtClean="0"/>
              <a:t>years</a:t>
            </a:r>
            <a:r>
              <a:rPr lang="fr-FR" sz="3000" dirty="0" smtClean="0"/>
              <a:t> </a:t>
            </a:r>
            <a:r>
              <a:rPr lang="fr-FR" sz="3000" dirty="0" err="1" smtClean="0"/>
              <a:t>ago</a:t>
            </a:r>
            <a:r>
              <a:rPr lang="fr-FR" sz="3000" dirty="0" smtClean="0"/>
              <a:t> spiders and bots </a:t>
            </a:r>
            <a:r>
              <a:rPr lang="fr-FR" sz="3000" dirty="0" err="1" smtClean="0"/>
              <a:t>could</a:t>
            </a:r>
            <a:r>
              <a:rPr lang="fr-FR" sz="3000" dirty="0" smtClean="0"/>
              <a:t> </a:t>
            </a:r>
            <a:r>
              <a:rPr lang="fr-FR" sz="3000" dirty="0" err="1" smtClean="0"/>
              <a:t>only</a:t>
            </a:r>
            <a:r>
              <a:rPr lang="fr-FR" sz="3000" dirty="0" smtClean="0"/>
              <a:t> </a:t>
            </a:r>
            <a:r>
              <a:rPr lang="fr-FR" sz="3000" dirty="0" err="1" smtClean="0"/>
              <a:t>read</a:t>
            </a:r>
            <a:r>
              <a:rPr lang="fr-FR" sz="3000" dirty="0" smtClean="0"/>
              <a:t> the HTML. </a:t>
            </a:r>
            <a:r>
              <a:rPr lang="fr-FR" sz="3000" dirty="0" err="1" smtClean="0"/>
              <a:t>They</a:t>
            </a:r>
            <a:r>
              <a:rPr lang="fr-FR" sz="3000" dirty="0" smtClean="0"/>
              <a:t> </a:t>
            </a:r>
            <a:r>
              <a:rPr lang="fr-FR" sz="3000" dirty="0" err="1" smtClean="0"/>
              <a:t>could</a:t>
            </a:r>
            <a:r>
              <a:rPr lang="fr-FR" sz="3000" dirty="0" smtClean="0"/>
              <a:t> not </a:t>
            </a:r>
            <a:r>
              <a:rPr lang="fr-FR" sz="3000" dirty="0" err="1" smtClean="0"/>
              <a:t>execute</a:t>
            </a:r>
            <a:r>
              <a:rPr lang="fr-FR" sz="3000" dirty="0" smtClean="0"/>
              <a:t> </a:t>
            </a:r>
            <a:r>
              <a:rPr lang="fr-FR" sz="3000" dirty="0" err="1" smtClean="0"/>
              <a:t>Javascript</a:t>
            </a:r>
            <a:r>
              <a:rPr lang="fr-FR" sz="3000" dirty="0" smtClean="0"/>
              <a:t>.</a:t>
            </a:r>
            <a:endParaRPr lang="fr-FR" sz="3000" dirty="0" smtClean="0"/>
          </a:p>
          <a:p>
            <a:pPr marL="0" indent="0">
              <a:buNone/>
            </a:pPr>
            <a:endParaRPr lang="fr-FR" sz="3000" dirty="0" smtClean="0"/>
          </a:p>
          <a:p>
            <a:pPr marL="0" indent="0">
              <a:buNone/>
            </a:pPr>
            <a:r>
              <a:rPr lang="fr-FR" sz="3000" dirty="0" err="1" smtClean="0"/>
              <a:t>Now</a:t>
            </a:r>
            <a:r>
              <a:rPr lang="fr-FR" sz="3000" dirty="0" smtClean="0"/>
              <a:t> </a:t>
            </a:r>
            <a:r>
              <a:rPr lang="fr-FR" sz="3000" dirty="0" err="1" smtClean="0"/>
              <a:t>they</a:t>
            </a:r>
            <a:r>
              <a:rPr lang="fr-FR" sz="3000" dirty="0" smtClean="0"/>
              <a:t> </a:t>
            </a:r>
            <a:r>
              <a:rPr lang="fr-FR" sz="3000" dirty="0" err="1" smtClean="0"/>
              <a:t>can</a:t>
            </a:r>
            <a:r>
              <a:rPr lang="fr-FR" sz="3000" dirty="0" smtClean="0"/>
              <a:t>:</a:t>
            </a:r>
          </a:p>
          <a:p>
            <a:r>
              <a:rPr lang="fr-FR" sz="3000" dirty="0" smtClean="0"/>
              <a:t>Access the DOM</a:t>
            </a:r>
          </a:p>
          <a:p>
            <a:r>
              <a:rPr lang="fr-FR" sz="3000" dirty="0" err="1" smtClean="0"/>
              <a:t>Interpret</a:t>
            </a:r>
            <a:r>
              <a:rPr lang="fr-FR" sz="3000" dirty="0" smtClean="0"/>
              <a:t> </a:t>
            </a:r>
            <a:r>
              <a:rPr lang="fr-FR" sz="3000" dirty="0" err="1" smtClean="0"/>
              <a:t>Javascript</a:t>
            </a:r>
            <a:endParaRPr lang="fr-FR" sz="3000" dirty="0" smtClean="0"/>
          </a:p>
          <a:p>
            <a:r>
              <a:rPr lang="fr-FR" sz="3000" dirty="0" err="1" smtClean="0"/>
              <a:t>Fill</a:t>
            </a:r>
            <a:r>
              <a:rPr lang="fr-FR" sz="3000" dirty="0" smtClean="0"/>
              <a:t> login </a:t>
            </a:r>
            <a:r>
              <a:rPr lang="fr-FR" sz="3000" dirty="0" err="1" smtClean="0"/>
              <a:t>forms</a:t>
            </a:r>
            <a:endParaRPr lang="fr-FR" sz="3000" dirty="0" smtClean="0"/>
          </a:p>
          <a:p>
            <a:endParaRPr lang="fr-FR" sz="3000" dirty="0" smtClean="0"/>
          </a:p>
          <a:p>
            <a:endParaRPr lang="fr-FR" sz="3000" dirty="0" smtClean="0"/>
          </a:p>
          <a:p>
            <a:pPr marL="0" indent="0">
              <a:buNone/>
            </a:pPr>
            <a:endParaRPr lang="fr-FR" sz="3000" dirty="0" smtClean="0"/>
          </a:p>
          <a:p>
            <a:pPr marL="0" indent="0">
              <a:buNone/>
            </a:pPr>
            <a:endParaRPr lang="fr-FR" sz="3000" dirty="0"/>
          </a:p>
        </p:txBody>
      </p:sp>
    </p:spTree>
    <p:extLst>
      <p:ext uri="{BB962C8B-B14F-4D97-AF65-F5344CB8AC3E}">
        <p14:creationId xmlns:p14="http://schemas.microsoft.com/office/powerpoint/2010/main" val="174617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endParaRPr lang="fr-FR" dirty="0" smtClean="0"/>
          </a:p>
          <a:p>
            <a:pPr marL="0" indent="0" algn="ctr">
              <a:buNone/>
            </a:pPr>
            <a:r>
              <a:rPr lang="fr-FR" sz="5400" b="1" dirty="0" smtClean="0"/>
              <a:t>Just </a:t>
            </a:r>
            <a:r>
              <a:rPr lang="fr-FR" sz="5400" b="1" dirty="0" err="1" smtClean="0"/>
              <a:t>like</a:t>
            </a:r>
            <a:r>
              <a:rPr lang="fr-FR" sz="5400" b="1" dirty="0" smtClean="0"/>
              <a:t> </a:t>
            </a:r>
            <a:r>
              <a:rPr lang="fr-FR" sz="5400" b="1" dirty="0" err="1" smtClean="0"/>
              <a:t>you</a:t>
            </a:r>
            <a:r>
              <a:rPr lang="fr-FR" sz="5400" b="1" dirty="0" smtClean="0"/>
              <a:t> and me</a:t>
            </a:r>
            <a:endParaRPr lang="en-GB" sz="5400" b="1" dirty="0"/>
          </a:p>
        </p:txBody>
      </p:sp>
    </p:spTree>
    <p:extLst>
      <p:ext uri="{BB962C8B-B14F-4D97-AF65-F5344CB8AC3E}">
        <p14:creationId xmlns:p14="http://schemas.microsoft.com/office/powerpoint/2010/main" val="342513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 smtClean="0"/>
              <a:t>Headless</a:t>
            </a:r>
            <a:r>
              <a:rPr lang="fr-FR" b="1" dirty="0" smtClean="0"/>
              <a:t> </a:t>
            </a:r>
            <a:r>
              <a:rPr lang="fr-FR" b="1" dirty="0" err="1" smtClean="0"/>
              <a:t>testing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3000" dirty="0" err="1" smtClean="0"/>
              <a:t>Increasingly</a:t>
            </a:r>
            <a:r>
              <a:rPr lang="fr-FR" sz="3000" dirty="0" smtClean="0"/>
              <a:t> </a:t>
            </a:r>
            <a:r>
              <a:rPr lang="fr-FR" sz="3000" dirty="0" err="1" smtClean="0"/>
              <a:t>testing</a:t>
            </a:r>
            <a:r>
              <a:rPr lang="fr-FR" sz="3000" dirty="0"/>
              <a:t> </a:t>
            </a:r>
            <a:r>
              <a:rPr lang="fr-FR" sz="3000" dirty="0" err="1" smtClean="0"/>
              <a:t>requires</a:t>
            </a:r>
            <a:r>
              <a:rPr lang="fr-FR" sz="3000" dirty="0" smtClean="0"/>
              <a:t> </a:t>
            </a:r>
            <a:r>
              <a:rPr lang="fr-FR" sz="3000" dirty="0" err="1" smtClean="0"/>
              <a:t>writing</a:t>
            </a:r>
            <a:r>
              <a:rPr lang="fr-FR" sz="3000" dirty="0" smtClean="0"/>
              <a:t> code</a:t>
            </a:r>
          </a:p>
          <a:p>
            <a:pPr marL="0" indent="0">
              <a:buNone/>
            </a:pPr>
            <a:endParaRPr lang="fr-FR" sz="3000" dirty="0"/>
          </a:p>
          <a:p>
            <a:r>
              <a:rPr lang="fr-FR" sz="3000" dirty="0" smtClean="0"/>
              <a:t>Test </a:t>
            </a:r>
            <a:r>
              <a:rPr lang="fr-FR" sz="3000" dirty="0" err="1" smtClean="0"/>
              <a:t>Driven</a:t>
            </a:r>
            <a:r>
              <a:rPr lang="fr-FR" sz="3000" dirty="0" smtClean="0"/>
              <a:t> </a:t>
            </a:r>
            <a:r>
              <a:rPr lang="fr-FR" sz="3000" dirty="0" err="1" smtClean="0"/>
              <a:t>Development</a:t>
            </a:r>
            <a:endParaRPr lang="fr-FR" sz="3000" dirty="0" smtClean="0"/>
          </a:p>
          <a:p>
            <a:r>
              <a:rPr lang="fr-FR" sz="3000" dirty="0" err="1" smtClean="0"/>
              <a:t>Extreme</a:t>
            </a:r>
            <a:r>
              <a:rPr lang="fr-FR" sz="3000" dirty="0" smtClean="0"/>
              <a:t> </a:t>
            </a:r>
            <a:r>
              <a:rPr lang="fr-FR" sz="3000" dirty="0" err="1" smtClean="0"/>
              <a:t>Programming</a:t>
            </a:r>
            <a:endParaRPr lang="fr-FR" sz="3000" dirty="0" smtClean="0"/>
          </a:p>
          <a:p>
            <a:pPr marL="0" indent="0">
              <a:buNone/>
            </a:pPr>
            <a:endParaRPr lang="fr-FR" sz="3000" dirty="0"/>
          </a:p>
          <a:p>
            <a:pPr marL="0" indent="0">
              <a:buNone/>
            </a:pPr>
            <a:r>
              <a:rPr lang="fr-FR" sz="3000" dirty="0" smtClean="0"/>
              <a:t>An </a:t>
            </a:r>
            <a:r>
              <a:rPr lang="fr-FR" sz="3000" dirty="0" err="1" smtClean="0"/>
              <a:t>automated</a:t>
            </a:r>
            <a:r>
              <a:rPr lang="fr-FR" sz="3000" dirty="0" smtClean="0"/>
              <a:t> test </a:t>
            </a:r>
            <a:r>
              <a:rPr lang="fr-FR" sz="3000" dirty="0" err="1" smtClean="0"/>
              <a:t>goes</a:t>
            </a:r>
            <a:r>
              <a:rPr lang="fr-FR" sz="3000" dirty="0" smtClean="0"/>
              <a:t> </a:t>
            </a:r>
            <a:r>
              <a:rPr lang="fr-FR" sz="3000" dirty="0" err="1" smtClean="0"/>
              <a:t>through</a:t>
            </a:r>
            <a:r>
              <a:rPr lang="fr-FR" sz="3000" dirty="0" smtClean="0"/>
              <a:t> the pages, </a:t>
            </a:r>
            <a:r>
              <a:rPr lang="fr-FR" sz="3000" dirty="0" err="1" smtClean="0"/>
              <a:t>executes</a:t>
            </a:r>
            <a:r>
              <a:rPr lang="fr-FR" sz="3000" dirty="0" smtClean="0"/>
              <a:t> the relevant tests and </a:t>
            </a:r>
            <a:r>
              <a:rPr lang="fr-FR" sz="3000" dirty="0" err="1" smtClean="0"/>
              <a:t>produces</a:t>
            </a:r>
            <a:r>
              <a:rPr lang="fr-FR" sz="3000" dirty="0" smtClean="0"/>
              <a:t> a bug report</a:t>
            </a:r>
          </a:p>
        </p:txBody>
      </p:sp>
    </p:spTree>
    <p:extLst>
      <p:ext uri="{BB962C8B-B14F-4D97-AF65-F5344CB8AC3E}">
        <p14:creationId xmlns:p14="http://schemas.microsoft.com/office/powerpoint/2010/main" val="46052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25963"/>
          </a:xfrm>
        </p:spPr>
        <p:txBody>
          <a:bodyPr/>
          <a:lstStyle/>
          <a:p>
            <a:pPr marL="0" indent="0" algn="ctr">
              <a:buNone/>
            </a:pPr>
            <a:r>
              <a:rPr lang="fr-FR" sz="4400" b="1" dirty="0" err="1" smtClean="0"/>
              <a:t>Introducing</a:t>
            </a:r>
            <a:endParaRPr lang="fr-FR" sz="4400" b="1" dirty="0" smtClean="0"/>
          </a:p>
          <a:p>
            <a:pPr marL="0" indent="0" algn="ctr">
              <a:buNone/>
            </a:pPr>
            <a:endParaRPr lang="fr-FR" sz="4400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992" y="2492896"/>
            <a:ext cx="3900223" cy="1230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834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5832</TotalTime>
  <Words>456</Words>
  <Application>Microsoft Office PowerPoint</Application>
  <PresentationFormat>On-screen Show (4:3)</PresentationFormat>
  <Paragraphs>138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PhantomJS and Analytics</vt:lpstr>
      <vt:lpstr>Spiders and robots</vt:lpstr>
      <vt:lpstr>Spiders and robots</vt:lpstr>
      <vt:lpstr>Spiders and robots</vt:lpstr>
      <vt:lpstr>Spiders and robots</vt:lpstr>
      <vt:lpstr>Spiders and robots</vt:lpstr>
      <vt:lpstr>PowerPoint Presentation</vt:lpstr>
      <vt:lpstr>Headless testing</vt:lpstr>
      <vt:lpstr>PowerPoint Presentation</vt:lpstr>
      <vt:lpstr>PowerPoint Presentation</vt:lpstr>
      <vt:lpstr>Simulate user behaviour and more</vt:lpstr>
      <vt:lpstr>Simulate user behaviour and more</vt:lpstr>
      <vt:lpstr>Simulate user behaviour and more</vt:lpstr>
      <vt:lpstr>Simulate user behaviour and more</vt:lpstr>
      <vt:lpstr>Simulate user behaviour and more</vt:lpstr>
      <vt:lpstr>PowerPoint Presentation</vt:lpstr>
      <vt:lpstr>PowerPoint Presentation</vt:lpstr>
      <vt:lpstr>PowerPoint Presentation</vt:lpstr>
      <vt:lpstr>Source code</vt:lpstr>
      <vt:lpstr>Source code</vt:lpstr>
      <vt:lpstr>Source code</vt:lpstr>
      <vt:lpstr>Alban Gérôme email: albangerome@yahoo.fr twitter: @albangerome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PhantomJS and Analytics</dc:title>
  <dc:creator>123</dc:creator>
  <cp:lastModifiedBy>123</cp:lastModifiedBy>
  <cp:revision>20</cp:revision>
  <dcterms:created xsi:type="dcterms:W3CDTF">2015-09-13T20:19:34Z</dcterms:created>
  <dcterms:modified xsi:type="dcterms:W3CDTF">2015-09-17T21:31:42Z</dcterms:modified>
</cp:coreProperties>
</file>

<file path=docProps/thumbnail.jpeg>
</file>